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2" r:id="rId25"/>
    <p:sldId id="280" r:id="rId26"/>
    <p:sldId id="283" r:id="rId27"/>
    <p:sldId id="281" r:id="rId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/>
    <p:restoredTop sz="94719"/>
  </p:normalViewPr>
  <p:slideViewPr>
    <p:cSldViewPr snapToGrid="0">
      <p:cViewPr varScale="1">
        <p:scale>
          <a:sx n="148" d="100"/>
          <a:sy n="14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9FAFB-8C89-4E09-E757-BCBA37995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DE92A2-F37B-5696-D207-C533AC462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2B92CC-826B-FC02-B8A7-3A66852F0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743E05-CD68-693B-136F-2E56A629D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733F3-E420-C83C-F83E-189C33E0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056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D097D-8BDB-66D8-1352-3CA891FCC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87022F-A309-7DCA-41E6-9C02FE2F8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719BF-941B-8AAA-CE22-3727681B0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A93FAC-F6E1-5889-7E49-5FA04F1C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2F241-713B-B27B-36DE-01D7E48E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241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05F963-B975-B9F7-2DA7-96E978D986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47BBB5-4D46-D06E-D5A2-468DB0AFE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A7A6BA-8D8E-4774-C65D-F1E08DBD3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E06BA8-0A17-3EF4-A117-CDFB193A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9D005D-A0BB-F1E1-2F3C-80BDD1D2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124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EAC9A-2461-D4E5-0D1C-B1E3186EE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E6A572-694D-185A-45C9-FEBB5C2A4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73E1E-8A65-B526-EF09-2D6974CD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B17E5D-48DD-6D8A-7304-A60B6D09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9A7BF7-995C-12C4-79BB-B36C8187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7831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196AA-D1BA-7DD1-9EF8-2138D852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5A14D-809D-C318-A5C7-C8EB59B7C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3C97B-AC75-1D66-5F1D-C1992C2DE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14B3E-C8D8-0780-7C58-7D39A50A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1E6436-542A-B508-CC7F-74DAA602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951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26414-0D0B-733A-9368-E87508112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AAE98-5BD5-4B0F-8D9B-B35C01C7A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1B32E1-BE9D-2169-09B4-CCC8C3351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F8FC25-2832-1995-BFA6-FB70FC3A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AFD021-A5FF-6E3F-3448-08EE20DA9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16B50B-D18A-260C-F202-9F4491CD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838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74B1E-D0C4-F9F3-3B7D-DB55B5E74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A2CB14-7544-0147-FFA8-D9189CD2D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5BF2D4-A2CA-77D8-915C-9DD827387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9B2043-6475-B73A-0354-94ED3A1F2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08F7F5-73C2-2EDA-E4E5-9F0A41D1C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2BFA9E-46E6-2221-E6F6-54D0FC7E9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5364CF-B1DA-51C8-5B7C-34E37D2B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B36F61-F64D-6294-74D1-A40D9DE2A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9225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94306-D615-168B-32B6-A824A6B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529D4E-8EC4-0CB8-FE41-1B28182EA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341A11-22B3-BF0E-38AA-B1038C903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0928B5-E2D0-8555-78CA-444737A1F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274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9E58B58-D3FA-C0B8-1832-07AA8DD1A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487114-686E-8F40-0293-8659FE4AF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9A9F0A-C9EF-2A79-2BFA-CF2F06AF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947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FA1CB-1501-2E85-9000-9AC690A6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D49933-5DD7-E870-C082-91F88219F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FB2B6D-A118-0458-6B9C-E6FB81715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1DA7F-A177-E854-9DE6-DA23FD94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0CF327-58D2-452F-71CD-527EBD237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6434C-8777-07A5-D08B-D5B06D4D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23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02528-9128-C976-6BE5-EB2D0087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AD8741-CB97-DC08-DDBF-E9638CA094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651FB5-CE66-C7B5-163B-C52268F77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B910F-5302-2892-ED18-2F42BADD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BA6D51-5380-58AF-7CF9-AB95D33EA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6D6B3D-E550-191B-A28F-79CAE68FC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6488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9CF95-A4EB-B36F-7972-D46C1F66D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D5258A-BF21-9C1B-5151-A0E15B9BE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733B03-AF3C-D9F2-A415-BD6D335AD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230085-465D-0774-06B6-1D6A01691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F7D5B3-C795-CEB6-4DF6-B45B00B16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945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55755-7CAB-3E27-151E-57EBDC49DB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리눅스 명령어 구현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53FB3E-27F4-28CE-78D3-0FA928517D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2019575051 </a:t>
            </a:r>
            <a:r>
              <a:rPr kumimoji="1" lang="ko-Kore-KR" altLang="en-US" dirty="0"/>
              <a:t>임대원</a:t>
            </a:r>
          </a:p>
        </p:txBody>
      </p:sp>
    </p:spTree>
    <p:extLst>
      <p:ext uri="{BB962C8B-B14F-4D97-AF65-F5344CB8AC3E}">
        <p14:creationId xmlns:p14="http://schemas.microsoft.com/office/powerpoint/2010/main" val="1485034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D2AAE1DD-767E-0F29-7378-30D015E9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793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0C61EB-BE2C-DE36-FDF8-1A0F1D305C2B}"/>
              </a:ext>
            </a:extLst>
          </p:cNvPr>
          <p:cNvSpPr txBox="1"/>
          <p:nvPr/>
        </p:nvSpPr>
        <p:spPr>
          <a:xfrm>
            <a:off x="7102763" y="115746"/>
            <a:ext cx="464589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5. ln(2</a:t>
            </a:r>
            <a:r>
              <a:rPr lang="ko-KR" altLang="en-US" sz="2400" b="1" dirty="0">
                <a:latin typeface="-apple-system"/>
              </a:rPr>
              <a:t>점</a:t>
            </a:r>
            <a:r>
              <a:rPr lang="en-US" altLang="ko-KR" sz="2400" b="1" i="0" dirty="0"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하드링크</a:t>
            </a:r>
            <a:r>
              <a:rPr lang="en-US" altLang="ko-KR" sz="2400" b="0" i="0" dirty="0">
                <a:effectLst/>
                <a:latin typeface="-apple-system"/>
              </a:rPr>
              <a:t>, </a:t>
            </a:r>
            <a:r>
              <a:rPr lang="ko-KR" altLang="en-US" sz="2400" b="0" i="0" dirty="0" err="1">
                <a:effectLst/>
                <a:latin typeface="-apple-system"/>
              </a:rPr>
              <a:t>심볼릭</a:t>
            </a:r>
            <a:r>
              <a:rPr lang="ko-KR" altLang="en-US" sz="2400" b="0" i="0" dirty="0">
                <a:effectLst/>
                <a:latin typeface="-apple-system"/>
              </a:rPr>
              <a:t> 링크 파일 생성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option: -s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s: </a:t>
            </a:r>
            <a:r>
              <a:rPr lang="ko-KR" altLang="en-US" sz="2400" b="0" i="0" dirty="0" err="1">
                <a:effectLst/>
                <a:latin typeface="-apple-system"/>
              </a:rPr>
              <a:t>심볼릭</a:t>
            </a:r>
            <a:r>
              <a:rPr lang="ko-KR" altLang="en-US" sz="2400" b="0" i="0" dirty="0">
                <a:effectLst/>
                <a:latin typeface="-apple-system"/>
              </a:rPr>
              <a:t> 링크 파일 생성</a:t>
            </a:r>
          </a:p>
          <a:p>
            <a:br>
              <a:rPr lang="ko-KR" altLang="en-US" sz="2400" dirty="0"/>
            </a:br>
            <a:endParaRPr lang="ko-Kore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7AECFD-7963-4E1D-05B5-7C7425F8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108" y="1922120"/>
            <a:ext cx="5121821" cy="49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2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650D55-EA6E-0CDD-880E-599837CBB270}"/>
              </a:ext>
            </a:extLst>
          </p:cNvPr>
          <p:cNvSpPr txBox="1"/>
          <p:nvPr/>
        </p:nvSpPr>
        <p:spPr>
          <a:xfrm>
            <a:off x="2540000" y="437654"/>
            <a:ext cx="22167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6. unlink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링크 해제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382084-4C46-4D62-D199-6AE26ECD8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009" y="201930"/>
            <a:ext cx="4191000" cy="6454140"/>
          </a:xfrm>
          <a:prstGeom prst="rect">
            <a:avLst/>
          </a:prstGeom>
        </p:spPr>
      </p:pic>
      <p:pic>
        <p:nvPicPr>
          <p:cNvPr id="10" name="그림 9" descr="텍스트, 스크린샷, 멀티미디어, 디스플레이이(가) 표시된 사진&#10;&#10;자동 생성된 설명">
            <a:extLst>
              <a:ext uri="{FF2B5EF4-FFF2-40B4-BE49-F238E27FC236}">
                <a16:creationId xmlns:a16="http://schemas.microsoft.com/office/drawing/2014/main" id="{5DFCAAAD-B09C-8E99-4EDB-48E2C382D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04" y="1623868"/>
            <a:ext cx="59817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37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3979523-5A12-5862-9EE5-7C1D69E68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73" y="1358371"/>
            <a:ext cx="6705600" cy="279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D49271-D5BA-1E88-B0D7-4E7CD6EFE802}"/>
              </a:ext>
            </a:extLst>
          </p:cNvPr>
          <p:cNvSpPr txBox="1"/>
          <p:nvPr/>
        </p:nvSpPr>
        <p:spPr>
          <a:xfrm>
            <a:off x="3913792" y="318762"/>
            <a:ext cx="45535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7. echo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인수로 전달되는 문자열을 출력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ADA459-5CC5-38A1-A517-C69C1A111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638" y="4259384"/>
            <a:ext cx="7449362" cy="259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83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2A54ED7-5203-7A96-9E39-5865978C7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96702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CC0246-135C-FC0F-4C22-8CECDD39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892" y="4158200"/>
            <a:ext cx="7334617" cy="2069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49A115-58A1-6713-4FCB-B1A892004227}"/>
              </a:ext>
            </a:extLst>
          </p:cNvPr>
          <p:cNvSpPr txBox="1"/>
          <p:nvPr/>
        </p:nvSpPr>
        <p:spPr>
          <a:xfrm>
            <a:off x="7711169" y="762107"/>
            <a:ext cx="34728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8. mv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파일 이동 및 이름 변경</a:t>
            </a:r>
          </a:p>
        </p:txBody>
      </p:sp>
    </p:spTree>
    <p:extLst>
      <p:ext uri="{BB962C8B-B14F-4D97-AF65-F5344CB8AC3E}">
        <p14:creationId xmlns:p14="http://schemas.microsoft.com/office/powerpoint/2010/main" val="3360829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77D2EAA-377C-7C5A-9473-9EFF85A0A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2698445"/>
            <a:ext cx="10345064" cy="3085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63285F-EC7B-A12D-C588-C9E29615B2AA}"/>
              </a:ext>
            </a:extLst>
          </p:cNvPr>
          <p:cNvSpPr txBox="1"/>
          <p:nvPr/>
        </p:nvSpPr>
        <p:spPr>
          <a:xfrm>
            <a:off x="5126182" y="364944"/>
            <a:ext cx="19396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9. clear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화면 지우기</a:t>
            </a:r>
          </a:p>
        </p:txBody>
      </p:sp>
    </p:spTree>
    <p:extLst>
      <p:ext uri="{BB962C8B-B14F-4D97-AF65-F5344CB8AC3E}">
        <p14:creationId xmlns:p14="http://schemas.microsoft.com/office/powerpoint/2010/main" val="366478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847C5DF-8011-F849-D368-96075212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80469" cy="6858000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F618B80-E830-1E1F-7658-2D7F6C9DD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578" y="0"/>
            <a:ext cx="5839519" cy="3513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20AB35-DA7F-43E9-1CAA-2E754991C2AE}"/>
              </a:ext>
            </a:extLst>
          </p:cNvPr>
          <p:cNvSpPr txBox="1"/>
          <p:nvPr/>
        </p:nvSpPr>
        <p:spPr>
          <a:xfrm>
            <a:off x="6705600" y="4096572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12. rm(2</a:t>
            </a:r>
            <a:r>
              <a:rPr lang="ko-KR" altLang="en-US" sz="2400" b="1" i="0" dirty="0">
                <a:effectLst/>
                <a:latin typeface="-apple-system"/>
              </a:rPr>
              <a:t>점</a:t>
            </a:r>
            <a:r>
              <a:rPr lang="en-US" altLang="ko-KR" sz="2400" b="1" i="0" dirty="0"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파일 삭제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option: -r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r: </a:t>
            </a:r>
            <a:r>
              <a:rPr lang="ko-KR" altLang="en-US" sz="2400" b="0" i="0" dirty="0">
                <a:effectLst/>
                <a:latin typeface="-apple-system"/>
              </a:rPr>
              <a:t>디렉토리 하위 파일 및 디렉토리가 존재해도 </a:t>
            </a:r>
            <a:r>
              <a:rPr lang="en" altLang="ko-Kore-KR" sz="2400" b="0" i="0" dirty="0" err="1">
                <a:effectLst/>
                <a:latin typeface="-apple-system"/>
              </a:rPr>
              <a:t>recurssive</a:t>
            </a:r>
            <a:r>
              <a:rPr lang="ko-KR" altLang="en-US" sz="2400" b="0" i="0" dirty="0">
                <a:effectLst/>
                <a:latin typeface="-apple-system"/>
              </a:rPr>
              <a:t>하게 삭제</a:t>
            </a:r>
          </a:p>
        </p:txBody>
      </p:sp>
    </p:spTree>
    <p:extLst>
      <p:ext uri="{BB962C8B-B14F-4D97-AF65-F5344CB8AC3E}">
        <p14:creationId xmlns:p14="http://schemas.microsoft.com/office/powerpoint/2010/main" val="816643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73B15D-B1B8-FE45-7F6E-88DC73A2F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46" y="2329636"/>
            <a:ext cx="9494504" cy="27898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7F1319-6A31-43CD-7660-23860BF3E0DF}"/>
              </a:ext>
            </a:extLst>
          </p:cNvPr>
          <p:cNvSpPr txBox="1"/>
          <p:nvPr/>
        </p:nvSpPr>
        <p:spPr>
          <a:xfrm>
            <a:off x="5739171" y="609600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rm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47310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25BA341-FF42-DF7B-30DE-23A18F52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400"/>
            <a:ext cx="535864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EA1668-52F3-E9CB-3A80-BECBF7B89491}"/>
              </a:ext>
            </a:extLst>
          </p:cNvPr>
          <p:cNvSpPr txBox="1"/>
          <p:nvPr/>
        </p:nvSpPr>
        <p:spPr>
          <a:xfrm>
            <a:off x="5477162" y="382012"/>
            <a:ext cx="71766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10. </a:t>
            </a:r>
            <a:r>
              <a:rPr lang="en" altLang="ko-Kore-KR" sz="2400" b="1" i="0" dirty="0" err="1">
                <a:effectLst/>
                <a:latin typeface="-apple-system"/>
              </a:rPr>
              <a:t>mkdir</a:t>
            </a:r>
            <a:r>
              <a:rPr lang="en" altLang="ko-Kore-KR" sz="2400" b="1" i="0" dirty="0">
                <a:effectLst/>
                <a:latin typeface="-apple-system"/>
              </a:rPr>
              <a:t>(4</a:t>
            </a:r>
            <a:r>
              <a:rPr lang="ko-KR" altLang="en-US" sz="2400" b="1" i="0" dirty="0">
                <a:effectLst/>
                <a:latin typeface="-apple-system"/>
              </a:rPr>
              <a:t>점</a:t>
            </a:r>
            <a:r>
              <a:rPr lang="en-US" altLang="ko-KR" sz="2400" b="1" i="0" dirty="0"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폴더 생성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option: -p, -v, -m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p: </a:t>
            </a:r>
            <a:r>
              <a:rPr lang="ko-KR" altLang="en-US" sz="2400" b="0" i="0" dirty="0">
                <a:effectLst/>
                <a:latin typeface="-apple-system"/>
              </a:rPr>
              <a:t>상위 경로도 함께 생성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v: </a:t>
            </a:r>
            <a:r>
              <a:rPr lang="ko-KR" altLang="en-US" sz="2400" b="0" i="0" dirty="0">
                <a:effectLst/>
                <a:latin typeface="-apple-system"/>
              </a:rPr>
              <a:t>디렉토리를 생성하고 생성된 디렉토리에 대한 메시지를 출력합니다</a:t>
            </a:r>
            <a:r>
              <a:rPr lang="en-US" altLang="ko-KR" sz="2400" b="0" i="0" dirty="0"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m: </a:t>
            </a:r>
            <a:r>
              <a:rPr lang="ko-KR" altLang="en-US" sz="2400" b="0" i="0" dirty="0">
                <a:effectLst/>
                <a:latin typeface="-apple-system"/>
              </a:rPr>
              <a:t>디렉토리를 생성할 때 권한을 설정합니다</a:t>
            </a:r>
            <a:r>
              <a:rPr lang="en-US" altLang="ko-KR" sz="2400" b="0" i="0" dirty="0">
                <a:effectLst/>
                <a:latin typeface="-apple-system"/>
              </a:rPr>
              <a:t>. (</a:t>
            </a:r>
            <a:r>
              <a:rPr lang="en" altLang="ko-Kore-KR" sz="2400" b="0" i="0" dirty="0" err="1">
                <a:effectLst/>
                <a:latin typeface="-apple-system"/>
              </a:rPr>
              <a:t>defualt</a:t>
            </a:r>
            <a:r>
              <a:rPr lang="en" altLang="ko-Kore-KR" sz="2400" b="0" i="0" dirty="0">
                <a:effectLst/>
                <a:latin typeface="-apple-system"/>
              </a:rPr>
              <a:t> : 755)</a:t>
            </a:r>
          </a:p>
        </p:txBody>
      </p:sp>
    </p:spTree>
    <p:extLst>
      <p:ext uri="{BB962C8B-B14F-4D97-AF65-F5344CB8AC3E}">
        <p14:creationId xmlns:p14="http://schemas.microsoft.com/office/powerpoint/2010/main" val="1707589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BDB5AF0-1848-B9CF-8BA4-AFA30E6CD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5670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015C67-17A7-3712-E0D6-DBC6BC9E72C6}"/>
              </a:ext>
            </a:extLst>
          </p:cNvPr>
          <p:cNvSpPr txBox="1"/>
          <p:nvPr/>
        </p:nvSpPr>
        <p:spPr>
          <a:xfrm>
            <a:off x="5359543" y="0"/>
            <a:ext cx="900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 err="1"/>
              <a:t>mkdir</a:t>
            </a:r>
            <a:endParaRPr kumimoji="1" lang="ko-Kore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2C2F8C-5853-C9C2-F9E6-6BA2E3EF6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826" y="461665"/>
            <a:ext cx="5824093" cy="36727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CEA55B-0E5F-F98F-3A9A-A155A3738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826" y="4247523"/>
            <a:ext cx="4927429" cy="24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97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00BAA48-B8C7-1D18-76D4-AF6A91005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9" y="444500"/>
            <a:ext cx="4051300" cy="298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61C722-7683-FAA3-BFA0-363DAD01C819}"/>
              </a:ext>
            </a:extLst>
          </p:cNvPr>
          <p:cNvSpPr txBox="1"/>
          <p:nvPr/>
        </p:nvSpPr>
        <p:spPr>
          <a:xfrm>
            <a:off x="5883564" y="444500"/>
            <a:ext cx="4424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11. </a:t>
            </a:r>
            <a:r>
              <a:rPr lang="en" altLang="ko-Kore-KR" sz="2400" b="1" i="0" dirty="0" err="1">
                <a:effectLst/>
                <a:latin typeface="-apple-system"/>
              </a:rPr>
              <a:t>pwd</a:t>
            </a:r>
            <a:endParaRPr lang="en" altLang="ko-Kore-KR" sz="2400" b="1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현재 작업 디렉토리 경로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BDB4AC-8942-C528-5ACD-52D0E8EE5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24" y="4484364"/>
            <a:ext cx="10331351" cy="104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6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8C41D1-AC8C-F577-AAA8-AB335169A44E}"/>
              </a:ext>
            </a:extLst>
          </p:cNvPr>
          <p:cNvSpPr txBox="1"/>
          <p:nvPr/>
        </p:nvSpPr>
        <p:spPr>
          <a:xfrm>
            <a:off x="6588751" y="506520"/>
            <a:ext cx="51844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1. ls(3</a:t>
            </a:r>
            <a:r>
              <a:rPr lang="ko-KR" altLang="en-US" sz="2400" b="1" i="0" dirty="0">
                <a:effectLst/>
                <a:latin typeface="-apple-system"/>
              </a:rPr>
              <a:t>점</a:t>
            </a:r>
            <a:r>
              <a:rPr lang="en-US" altLang="ko-KR" sz="2400" b="1" i="0" dirty="0"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현재 작업 디렉토리의 파일들을 출력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option: -</a:t>
            </a:r>
            <a:r>
              <a:rPr lang="en" altLang="ko-Kore-KR" sz="2400" b="0" i="0" dirty="0" err="1">
                <a:effectLst/>
                <a:latin typeface="-apple-system"/>
              </a:rPr>
              <a:t>i</a:t>
            </a:r>
            <a:r>
              <a:rPr lang="en" altLang="ko-Kore-KR" sz="2400" b="0" i="0" dirty="0">
                <a:effectLst/>
                <a:latin typeface="-apple-system"/>
              </a:rPr>
              <a:t>, -a (2</a:t>
            </a:r>
            <a:r>
              <a:rPr lang="ko-KR" altLang="en-US" sz="2400" b="0" i="0" dirty="0">
                <a:effectLst/>
                <a:latin typeface="-apple-system"/>
              </a:rPr>
              <a:t>개</a:t>
            </a:r>
            <a:r>
              <a:rPr lang="en-US" altLang="ko-KR" sz="2400" b="0" i="0" dirty="0"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a: </a:t>
            </a:r>
            <a:r>
              <a:rPr lang="ko-KR" altLang="en-US" sz="2400" b="0" i="0" dirty="0">
                <a:effectLst/>
                <a:latin typeface="-apple-system"/>
              </a:rPr>
              <a:t>숨김 파일도 같이 출력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 err="1">
                <a:effectLst/>
                <a:latin typeface="-apple-system"/>
              </a:rPr>
              <a:t>i</a:t>
            </a:r>
            <a:r>
              <a:rPr lang="en" altLang="ko-Kore-KR" sz="2400" b="0" i="0" dirty="0">
                <a:effectLst/>
                <a:latin typeface="-apple-system"/>
              </a:rPr>
              <a:t>: </a:t>
            </a:r>
            <a:r>
              <a:rPr lang="en" altLang="ko-Kore-KR" sz="2400" b="0" i="0" dirty="0" err="1">
                <a:effectLst/>
                <a:latin typeface="-apple-system"/>
              </a:rPr>
              <a:t>inode</a:t>
            </a:r>
            <a:r>
              <a:rPr lang="en" altLang="ko-Kore-KR" sz="2400" b="0" i="0" dirty="0">
                <a:effectLst/>
                <a:latin typeface="-apple-system"/>
              </a:rPr>
              <a:t> </a:t>
            </a:r>
            <a:r>
              <a:rPr lang="ko-KR" altLang="en-US" sz="2400" b="0" i="0" dirty="0">
                <a:effectLst/>
                <a:latin typeface="-apple-system"/>
              </a:rPr>
              <a:t>같이 출력</a:t>
            </a:r>
          </a:p>
        </p:txBody>
      </p:sp>
      <p:pic>
        <p:nvPicPr>
          <p:cNvPr id="13" name="그림 12" descr="텍스트, 스크린샷, 디스플레이, 컴퓨터이(가) 표시된 사진&#10;&#10;자동 생성된 설명">
            <a:extLst>
              <a:ext uri="{FF2B5EF4-FFF2-40B4-BE49-F238E27FC236}">
                <a16:creationId xmlns:a16="http://schemas.microsoft.com/office/drawing/2014/main" id="{1FF09CCE-DE4B-F3F0-AFF8-5632E1E46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17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46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B434EFC-64F4-C7EC-ACF5-504FE6F0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6" y="266650"/>
            <a:ext cx="7772400" cy="3162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7A002D-485D-1F68-FA7A-579BFC5CCDBC}"/>
              </a:ext>
            </a:extLst>
          </p:cNvPr>
          <p:cNvSpPr txBox="1"/>
          <p:nvPr/>
        </p:nvSpPr>
        <p:spPr>
          <a:xfrm>
            <a:off x="309996" y="3662418"/>
            <a:ext cx="33989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12. env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환경 변수 목록 출력</a:t>
            </a:r>
          </a:p>
          <a:p>
            <a:br>
              <a:rPr lang="ko-KR" altLang="en-US" sz="2400" dirty="0"/>
            </a:br>
            <a:endParaRPr lang="ko-Kore-KR" altLang="en-US" sz="2400" dirty="0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CF1F9D5-E158-E73F-8CC6-4B9FD115A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947" y="2253612"/>
            <a:ext cx="4072288" cy="43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86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6DAE980A-22CC-B0A0-1704-8E24BE9BE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569" y="1872542"/>
            <a:ext cx="3332131" cy="3112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DDBBAB-5FF1-3CD0-AE5B-B8EA02BADC37}"/>
              </a:ext>
            </a:extLst>
          </p:cNvPr>
          <p:cNvSpPr txBox="1"/>
          <p:nvPr/>
        </p:nvSpPr>
        <p:spPr>
          <a:xfrm>
            <a:off x="6900454" y="2171288"/>
            <a:ext cx="3667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13. true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성공을 </a:t>
            </a:r>
            <a:r>
              <a:rPr lang="ko-KR" altLang="en-US" sz="2400" b="0" i="0" dirty="0" err="1">
                <a:effectLst/>
                <a:latin typeface="-apple-system"/>
              </a:rPr>
              <a:t>리턴하는</a:t>
            </a:r>
            <a:r>
              <a:rPr lang="ko-KR" altLang="en-US" sz="2400" b="0" i="0" dirty="0">
                <a:effectLst/>
                <a:latin typeface="-apple-system"/>
              </a:rPr>
              <a:t> 명령어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273184-91C4-F914-28F6-A42019842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454" y="3886394"/>
            <a:ext cx="3392875" cy="102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65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71775005-4436-E1ED-79AC-B02BD40EC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076" y="1872542"/>
            <a:ext cx="3288291" cy="3112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0B555-FA64-C6DB-3F25-EB83E57AF057}"/>
              </a:ext>
            </a:extLst>
          </p:cNvPr>
          <p:cNvSpPr txBox="1"/>
          <p:nvPr/>
        </p:nvSpPr>
        <p:spPr>
          <a:xfrm>
            <a:off x="6848204" y="1872542"/>
            <a:ext cx="35628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14. false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실패를 </a:t>
            </a:r>
            <a:r>
              <a:rPr lang="ko-KR" altLang="en-US" sz="2400" b="0" i="0" dirty="0" err="1">
                <a:effectLst/>
                <a:latin typeface="-apple-system"/>
              </a:rPr>
              <a:t>리턴하는</a:t>
            </a:r>
            <a:r>
              <a:rPr lang="ko-KR" altLang="en-US" sz="2400" b="0" i="0" dirty="0">
                <a:effectLst/>
                <a:latin typeface="-apple-system"/>
              </a:rPr>
              <a:t> 명령어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E90321-48CA-1AC6-5A55-B66729E64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451" y="3931361"/>
            <a:ext cx="3656400" cy="10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59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CAC3C15-999C-B6C7-AC3E-E7D1D742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83"/>
            <a:ext cx="6232349" cy="6739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6431C-7288-1A84-2248-C2BAA91A1DFD}"/>
              </a:ext>
            </a:extLst>
          </p:cNvPr>
          <p:cNvSpPr txBox="1"/>
          <p:nvPr/>
        </p:nvSpPr>
        <p:spPr>
          <a:xfrm>
            <a:off x="6417129" y="125624"/>
            <a:ext cx="47124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15. yes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반복 입력 명령어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컴퓨터 성능을 확인할 때 사용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인자 없으면 </a:t>
            </a:r>
            <a:r>
              <a:rPr lang="en" altLang="ko-Kore-KR" sz="2400" b="0" i="0" dirty="0">
                <a:effectLst/>
                <a:latin typeface="-apple-system"/>
              </a:rPr>
              <a:t>y</a:t>
            </a:r>
            <a:r>
              <a:rPr lang="ko-KR" altLang="en-US" sz="2400" b="0" i="0" dirty="0" err="1">
                <a:effectLst/>
                <a:latin typeface="-apple-system"/>
              </a:rPr>
              <a:t>를</a:t>
            </a:r>
            <a:r>
              <a:rPr lang="ko-KR" altLang="en-US" sz="2400" b="0" i="0" dirty="0">
                <a:effectLst/>
                <a:latin typeface="-apple-system"/>
              </a:rPr>
              <a:t> 반복적으로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741065-096C-84A4-1FB0-16483FDD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129" y="1950663"/>
            <a:ext cx="4204970" cy="46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0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16DD3D5-812E-AF13-5C2E-4B10E058D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9703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D69C8D-03AA-74D4-FBC1-D0F1CD437BDD}"/>
              </a:ext>
            </a:extLst>
          </p:cNvPr>
          <p:cNvSpPr txBox="1"/>
          <p:nvPr/>
        </p:nvSpPr>
        <p:spPr>
          <a:xfrm>
            <a:off x="8467997" y="467138"/>
            <a:ext cx="3366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16. date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현재 날짜</a:t>
            </a:r>
            <a:r>
              <a:rPr lang="en-US" altLang="ko-KR" sz="2400" b="0" i="0" dirty="0">
                <a:effectLst/>
                <a:latin typeface="-apple-system"/>
              </a:rPr>
              <a:t>, </a:t>
            </a:r>
            <a:r>
              <a:rPr lang="ko-KR" altLang="en-US" sz="2400" b="0" i="0" dirty="0">
                <a:effectLst/>
                <a:latin typeface="-apple-system"/>
              </a:rPr>
              <a:t>시간을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AB92F8-DC6D-F227-5661-07F0186E0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696" y="3429000"/>
            <a:ext cx="8298304" cy="119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51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E2924A2E-EABD-6C80-1B74-4C0768933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7" y="978115"/>
            <a:ext cx="4542873" cy="5720654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145A0A1-95BF-9848-4611-F4A7A509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03" y="978115"/>
            <a:ext cx="5579709" cy="56697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E18239-C52A-5FEA-76B5-50FE5E294C4F}"/>
              </a:ext>
            </a:extLst>
          </p:cNvPr>
          <p:cNvSpPr txBox="1"/>
          <p:nvPr/>
        </p:nvSpPr>
        <p:spPr>
          <a:xfrm>
            <a:off x="4985500" y="79552"/>
            <a:ext cx="2661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17. rev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내용 거꾸로 출력</a:t>
            </a:r>
          </a:p>
        </p:txBody>
      </p:sp>
    </p:spTree>
    <p:extLst>
      <p:ext uri="{BB962C8B-B14F-4D97-AF65-F5344CB8AC3E}">
        <p14:creationId xmlns:p14="http://schemas.microsoft.com/office/powerpoint/2010/main" val="1534563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6E18239-C52A-5FEA-76B5-50FE5E294C4F}"/>
              </a:ext>
            </a:extLst>
          </p:cNvPr>
          <p:cNvSpPr txBox="1"/>
          <p:nvPr/>
        </p:nvSpPr>
        <p:spPr>
          <a:xfrm>
            <a:off x="4985500" y="79552"/>
            <a:ext cx="2661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17. rev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내용 거꾸로 출력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73B983-A465-3D71-5FF4-778B0D6E5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345" y="1227637"/>
            <a:ext cx="590931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49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FE6A0E5-C7E1-EF15-7569-20BB846C9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741" y="1458055"/>
            <a:ext cx="4751751" cy="4281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AE0BAD-204C-2A84-065A-CCA4CAE634AA}"/>
              </a:ext>
            </a:extLst>
          </p:cNvPr>
          <p:cNvSpPr txBox="1"/>
          <p:nvPr/>
        </p:nvSpPr>
        <p:spPr>
          <a:xfrm>
            <a:off x="7396843" y="1902192"/>
            <a:ext cx="30490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18. hostname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호스트 이름을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886E58-6405-945A-C72F-887916799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301" y="3725907"/>
            <a:ext cx="4503958" cy="167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4F9353-F8EC-4D43-CEE3-65A388F7D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76" y="1228309"/>
            <a:ext cx="10574447" cy="5039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1A920D-1097-821C-4753-91FB90A21777}"/>
              </a:ext>
            </a:extLst>
          </p:cNvPr>
          <p:cNvSpPr txBox="1"/>
          <p:nvPr/>
        </p:nvSpPr>
        <p:spPr>
          <a:xfrm>
            <a:off x="5860197" y="327629"/>
            <a:ext cx="47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ls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42664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0D0C0912-4EA9-3C3D-E15B-E899B21C9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862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4EB86E-865D-CE2C-3B04-987F02F2AFDF}"/>
              </a:ext>
            </a:extLst>
          </p:cNvPr>
          <p:cNvSpPr txBox="1"/>
          <p:nvPr/>
        </p:nvSpPr>
        <p:spPr>
          <a:xfrm>
            <a:off x="5729378" y="2090172"/>
            <a:ext cx="646262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2. cat(5</a:t>
            </a:r>
            <a:r>
              <a:rPr lang="ko-KR" altLang="en-US" sz="2400" b="1" i="0" dirty="0">
                <a:effectLst/>
                <a:latin typeface="-apple-system"/>
              </a:rPr>
              <a:t>점</a:t>
            </a:r>
            <a:r>
              <a:rPr lang="en-US" altLang="ko-KR" sz="2400" b="1" i="0" dirty="0"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파일의 내용을 출력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option: -n, -b, -E, -T (4</a:t>
            </a:r>
            <a:r>
              <a:rPr lang="ko-KR" altLang="en-US" sz="2400" b="0" i="0" dirty="0">
                <a:effectLst/>
                <a:latin typeface="-apple-system"/>
              </a:rPr>
              <a:t>개</a:t>
            </a:r>
            <a:r>
              <a:rPr lang="en-US" altLang="ko-KR" sz="2400" b="0" i="0" dirty="0"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n: </a:t>
            </a:r>
            <a:r>
              <a:rPr lang="ko-KR" altLang="en-US" sz="2400" b="0" i="0" dirty="0">
                <a:effectLst/>
                <a:latin typeface="-apple-system"/>
              </a:rPr>
              <a:t>라인 번호를 붙여 출력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b: </a:t>
            </a:r>
            <a:r>
              <a:rPr lang="ko-KR" altLang="en-US" sz="2400" b="0" i="0" dirty="0">
                <a:effectLst/>
                <a:latin typeface="-apple-system"/>
              </a:rPr>
              <a:t>공백 라인은 번호를 붙이지 않으면서</a:t>
            </a:r>
            <a:r>
              <a:rPr lang="en-US" altLang="ko-KR" sz="2400" b="0" i="0" dirty="0">
                <a:effectLst/>
                <a:latin typeface="-apple-system"/>
              </a:rPr>
              <a:t> </a:t>
            </a:r>
            <a:r>
              <a:rPr lang="ko-KR" altLang="en-US" sz="2400" b="0" i="0" dirty="0">
                <a:effectLst/>
                <a:latin typeface="-apple-system"/>
              </a:rPr>
              <a:t>출력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E: </a:t>
            </a:r>
            <a:r>
              <a:rPr lang="ko-KR" altLang="en-US" sz="2400" b="0" i="0" dirty="0">
                <a:effectLst/>
                <a:latin typeface="-apple-system"/>
              </a:rPr>
              <a:t>라인의 마지막과 공백줄에 </a:t>
            </a:r>
            <a:r>
              <a:rPr lang="en-US" altLang="ko-KR" sz="2400" b="0" i="0" dirty="0">
                <a:effectLst/>
                <a:latin typeface="-apple-system"/>
              </a:rPr>
              <a:t>$</a:t>
            </a:r>
            <a:r>
              <a:rPr lang="ko-KR" altLang="en-US" sz="2400" b="0" i="0" dirty="0" err="1">
                <a:effectLst/>
                <a:latin typeface="-apple-system"/>
              </a:rPr>
              <a:t>를</a:t>
            </a:r>
            <a:r>
              <a:rPr lang="ko-KR" altLang="en-US" sz="2400" b="0" i="0" dirty="0">
                <a:effectLst/>
                <a:latin typeface="-apple-system"/>
              </a:rPr>
              <a:t> 출력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T: </a:t>
            </a:r>
            <a:r>
              <a:rPr lang="ko-KR" altLang="en-US" sz="2400" b="0" i="0" dirty="0">
                <a:effectLst/>
                <a:latin typeface="-apple-system"/>
              </a:rPr>
              <a:t>탭 문자를 </a:t>
            </a:r>
            <a:r>
              <a:rPr lang="en-US" altLang="ko-KR" sz="2400" b="0" i="0" dirty="0">
                <a:effectLst/>
                <a:latin typeface="-apple-system"/>
              </a:rPr>
              <a:t>^</a:t>
            </a:r>
            <a:r>
              <a:rPr lang="en" altLang="ko-Kore-KR" sz="2400" b="0" i="0" dirty="0">
                <a:effectLst/>
                <a:latin typeface="-apple-system"/>
              </a:rPr>
              <a:t>I</a:t>
            </a:r>
            <a:r>
              <a:rPr lang="ko-KR" altLang="en-US" sz="2400" b="0" i="0" dirty="0" err="1">
                <a:effectLst/>
                <a:latin typeface="-apple-system"/>
              </a:rPr>
              <a:t>으로</a:t>
            </a:r>
            <a:r>
              <a:rPr lang="ko-KR" altLang="en-US" sz="2400" b="0" i="0" dirty="0">
                <a:effectLst/>
                <a:latin typeface="-apple-system"/>
              </a:rPr>
              <a:t> 바꿔서 출력</a:t>
            </a:r>
          </a:p>
        </p:txBody>
      </p:sp>
    </p:spTree>
    <p:extLst>
      <p:ext uri="{BB962C8B-B14F-4D97-AF65-F5344CB8AC3E}">
        <p14:creationId xmlns:p14="http://schemas.microsoft.com/office/powerpoint/2010/main" val="18317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E0E71-7E83-1BAD-A504-AA5A4A56E9D4}"/>
              </a:ext>
            </a:extLst>
          </p:cNvPr>
          <p:cNvSpPr txBox="1"/>
          <p:nvPr/>
        </p:nvSpPr>
        <p:spPr>
          <a:xfrm>
            <a:off x="5722404" y="370936"/>
            <a:ext cx="747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cat</a:t>
            </a:r>
            <a:endParaRPr kumimoji="1" lang="ko-Kore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066F68-C55A-A47C-3737-73AFF5CD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55" y="2250210"/>
            <a:ext cx="5287818" cy="4191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F0CF2B-48F4-D767-782D-81F5B70E2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190" y="2250210"/>
            <a:ext cx="5957455" cy="41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25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24453-929D-CC79-8494-C647AE125B6A}"/>
              </a:ext>
            </a:extLst>
          </p:cNvPr>
          <p:cNvSpPr txBox="1"/>
          <p:nvPr/>
        </p:nvSpPr>
        <p:spPr>
          <a:xfrm>
            <a:off x="5722404" y="445698"/>
            <a:ext cx="747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cat</a:t>
            </a:r>
            <a:endParaRPr kumimoji="1" lang="ko-Kore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24B48E-1F2F-EC31-C3CF-BBEBB5E87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007755"/>
            <a:ext cx="5876636" cy="4191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E7D7E2-08CB-8910-A5C2-4648F1207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2007755"/>
            <a:ext cx="562263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35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B841B9-84BF-684C-0F9B-94DF3E61AC9A}"/>
              </a:ext>
            </a:extLst>
          </p:cNvPr>
          <p:cNvSpPr txBox="1"/>
          <p:nvPr/>
        </p:nvSpPr>
        <p:spPr>
          <a:xfrm>
            <a:off x="5722404" y="445698"/>
            <a:ext cx="747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cat</a:t>
            </a:r>
            <a:endParaRPr kumimoji="1" lang="ko-Kore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32AC8D-173B-4A2E-DD1C-2444BC7C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0" y="1579418"/>
            <a:ext cx="62611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6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8E6549A-039E-DC3F-7A1C-6BE08F4A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4924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E12AE3-003E-3ED9-8C87-2702C1E62AA9}"/>
              </a:ext>
            </a:extLst>
          </p:cNvPr>
          <p:cNvSpPr txBox="1"/>
          <p:nvPr/>
        </p:nvSpPr>
        <p:spPr>
          <a:xfrm>
            <a:off x="8180718" y="684121"/>
            <a:ext cx="29473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3. cp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파일을 복사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ECD024-5A23-15A5-29B3-CF3B28B0A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85" y="2471405"/>
            <a:ext cx="5671192" cy="19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7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0FE01C24-199F-27C3-F52B-40AA5194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036" y="-1"/>
            <a:ext cx="7304776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398E01-28A8-C8CE-6C35-07E4F1C0E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013" y="895604"/>
            <a:ext cx="4625467" cy="5962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CE4542-56B1-5BDD-A285-3EA8F8465740}"/>
              </a:ext>
            </a:extLst>
          </p:cNvPr>
          <p:cNvSpPr txBox="1"/>
          <p:nvPr/>
        </p:nvSpPr>
        <p:spPr>
          <a:xfrm>
            <a:off x="7795491" y="101600"/>
            <a:ext cx="33570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ko-Kore-KR" b="1" i="0" dirty="0">
                <a:effectLst/>
                <a:latin typeface="-apple-system"/>
              </a:rPr>
              <a:t>4. touch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파일의 시간 갱신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빈 파일 생성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07728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310</Words>
  <Application>Microsoft Macintosh PowerPoint</Application>
  <PresentationFormat>와이드스크린</PresentationFormat>
  <Paragraphs>68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Office 테마</vt:lpstr>
      <vt:lpstr>리눅스 명령어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리눅스 명령어 구현</dc:title>
  <dc:creator>임대원</dc:creator>
  <cp:lastModifiedBy>임대원</cp:lastModifiedBy>
  <cp:revision>27</cp:revision>
  <dcterms:created xsi:type="dcterms:W3CDTF">2023-06-12T04:29:34Z</dcterms:created>
  <dcterms:modified xsi:type="dcterms:W3CDTF">2023-06-13T04:14:53Z</dcterms:modified>
</cp:coreProperties>
</file>